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897" autoAdjust="0"/>
  </p:normalViewPr>
  <p:slideViewPr>
    <p:cSldViewPr snapToGrid="0">
      <p:cViewPr varScale="1">
        <p:scale>
          <a:sx n="63" d="100"/>
          <a:sy n="63" d="100"/>
        </p:scale>
        <p:origin x="10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Bandtec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240189" y="3309717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Corpo docente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1" y="4429644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Classe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Trabalho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297536"/>
            <a:ext cx="9383986" cy="5744096"/>
            <a:chOff x="1080010" y="922194"/>
            <a:chExt cx="6829496" cy="57440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7930" y="922194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452160" y="1286381"/>
              <a:ext cx="14573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 Internet das Coisas (IoT), inteligência artificial (AI) 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33797" y="4634965"/>
              <a:ext cx="19728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Criado primeiro protocolo blockchain escrito do zero da América Latina</a:t>
              </a:r>
            </a:p>
            <a:p>
              <a:pPr algn="ctr"/>
              <a:r>
                <a:rPr lang="pt-BR" dirty="0"/>
                <a:t>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44422CD6-CE82-49C5-8A25-A4D6D1C350D2}"/>
              </a:ext>
            </a:extLst>
          </p:cNvPr>
          <p:cNvSpPr txBox="1"/>
          <p:nvPr/>
        </p:nvSpPr>
        <p:spPr>
          <a:xfrm>
            <a:off x="4332609" y="2137545"/>
            <a:ext cx="249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7412A058-4F85-43B9-B69C-8CD4D27FAC3F}"/>
              </a:ext>
            </a:extLst>
          </p:cNvPr>
          <p:cNvSpPr txBox="1"/>
          <p:nvPr/>
        </p:nvSpPr>
        <p:spPr>
          <a:xfrm>
            <a:off x="6303242" y="6194023"/>
            <a:ext cx="200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09494" y="1442381"/>
            <a:ext cx="3966686" cy="5570806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1186000" y="1912648"/>
            <a:ext cx="6626496" cy="2485042"/>
            <a:chOff x="3287335" y="939016"/>
            <a:chExt cx="3672993" cy="1607075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287335" y="2406764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00" y="2561789"/>
            <a:ext cx="464114" cy="4641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61" y="4007433"/>
            <a:ext cx="476250" cy="476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2" y="5417363"/>
            <a:ext cx="476250" cy="476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20" y="40074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225</Words>
  <Application>Microsoft Office PowerPoint</Application>
  <PresentationFormat>Widescreen</PresentationFormat>
  <Paragraphs>92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153</cp:revision>
  <dcterms:created xsi:type="dcterms:W3CDTF">2018-04-24T17:14:44Z</dcterms:created>
  <dcterms:modified xsi:type="dcterms:W3CDTF">2019-12-04T00:54:57Z</dcterms:modified>
</cp:coreProperties>
</file>